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205" dt="2023-09-05T10:07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6159" autoAdjust="0"/>
  </p:normalViewPr>
  <p:slideViewPr>
    <p:cSldViewPr snapToGrid="0" showGuides="1">
      <p:cViewPr varScale="1">
        <p:scale>
          <a:sx n="104" d="100"/>
          <a:sy n="104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5T12:01:33.613" v="1355" actId="20577"/>
      <pc:docMkLst>
        <pc:docMk/>
      </pc:docMkLst>
      <pc:sldChg chg="modSp mod">
        <pc:chgData name="Fabian Braun" userId="6d256e358281d2b7" providerId="LiveId" clId="{62AA353C-22A7-4BD9-B947-A4DD6E8D37FF}" dt="2023-09-05T11:53:18" v="1284" actId="20577"/>
        <pc:sldMkLst>
          <pc:docMk/>
          <pc:sldMk cId="3536168811" sldId="256"/>
        </pc:sldMkLst>
        <pc:spChg chg="mod">
          <ac:chgData name="Fabian Braun" userId="6d256e358281d2b7" providerId="LiveId" clId="{62AA353C-22A7-4BD9-B947-A4DD6E8D37FF}" dt="2023-09-05T11:53:18" v="1284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modSp mod">
        <pc:chgData name="Fabian Braun" userId="6d256e358281d2b7" providerId="LiveId" clId="{62AA353C-22A7-4BD9-B947-A4DD6E8D37FF}" dt="2023-09-05T12:01:33.613" v="1355" actId="20577"/>
        <pc:sldMkLst>
          <pc:docMk/>
          <pc:sldMk cId="3608059397" sldId="278"/>
        </pc:sldMkLst>
        <pc:spChg chg="mod">
          <ac:chgData name="Fabian Braun" userId="6d256e358281d2b7" providerId="LiveId" clId="{62AA353C-22A7-4BD9-B947-A4DD6E8D37FF}" dt="2023-09-05T12:01:33.613" v="1355" actId="20577"/>
          <ac:spMkLst>
            <pc:docMk/>
            <pc:sldMk cId="3608059397" sldId="278"/>
            <ac:spMk id="3" creationId="{3A8DB2B3-5875-48ED-8EF4-0E1E6610E2BA}"/>
          </ac:spMkLst>
        </pc:spChg>
      </pc:sldChg>
      <pc:sldChg chg="addSp modSp mod modAnim">
        <pc:chgData name="Fabian Braun" userId="6d256e358281d2b7" providerId="LiveId" clId="{62AA353C-22A7-4BD9-B947-A4DD6E8D37FF}" dt="2023-09-05T07:46:08.189" v="1170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5T06:41:15.722" v="1162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5T06:41:15.722" v="1162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5T10:07:39.061" v="1268" actId="20577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  <pc:spChg chg="mod">
          <ac:chgData name="Fabian Braun" userId="6d256e358281d2b7" providerId="LiveId" clId="{62AA353C-22A7-4BD9-B947-A4DD6E8D37FF}" dt="2023-09-05T10:07:39.061" v="1268" actId="20577"/>
          <ac:spMkLst>
            <pc:docMk/>
            <pc:sldMk cId="1958886340" sldId="302"/>
            <ac:spMk id="9" creationId="{F447BCC1-3C7D-443B-9419-3A43F6F7B6C9}"/>
          </ac:spMkLst>
        </pc:spChg>
      </pc:sldChg>
      <pc:sldChg chg="addSp modSp mod modAnim">
        <pc:chgData name="Fabian Braun" userId="6d256e358281d2b7" providerId="LiveId" clId="{62AA353C-22A7-4BD9-B947-A4DD6E8D37FF}" dt="2023-09-05T08:09:31.179" v="1173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 modNotesTx">
        <pc:chgData name="Fabian Braun" userId="6d256e358281d2b7" providerId="LiveId" clId="{62AA353C-22A7-4BD9-B947-A4DD6E8D37FF}" dt="2023-09-05T09:46:24.877" v="1264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">
        <pc:chgData name="Fabian Braun" userId="6d256e358281d2b7" providerId="LiveId" clId="{62AA353C-22A7-4BD9-B947-A4DD6E8D37FF}" dt="2023-09-05T09:58:27.616" v="1267" actId="20577"/>
        <pc:sldMkLst>
          <pc:docMk/>
          <pc:sldMk cId="2134456007" sldId="305"/>
        </pc:sldMkLst>
        <pc:spChg chg="mod">
          <ac:chgData name="Fabian Braun" userId="6d256e358281d2b7" providerId="LiveId" clId="{62AA353C-22A7-4BD9-B947-A4DD6E8D37FF}" dt="2023-09-05T09:58:21.558" v="1265" actId="6549"/>
          <ac:spMkLst>
            <pc:docMk/>
            <pc:sldMk cId="2134456007" sldId="305"/>
            <ac:spMk id="22" creationId="{0657CD94-E906-BFC6-E676-E94C7E5D3937}"/>
          </ac:spMkLst>
        </pc:spChg>
        <pc:spChg chg="mod">
          <ac:chgData name="Fabian Braun" userId="6d256e358281d2b7" providerId="LiveId" clId="{62AA353C-22A7-4BD9-B947-A4DD6E8D37FF}" dt="2023-09-05T09:58:24.971" v="1266" actId="6549"/>
          <ac:spMkLst>
            <pc:docMk/>
            <pc:sldMk cId="2134456007" sldId="305"/>
            <ac:spMk id="35" creationId="{C0676AD8-5E0B-CFE2-EFE2-2E20E3AD062F}"/>
          </ac:spMkLst>
        </pc:spChg>
        <pc:spChg chg="mod">
          <ac:chgData name="Fabian Braun" userId="6d256e358281d2b7" providerId="LiveId" clId="{62AA353C-22A7-4BD9-B947-A4DD6E8D37FF}" dt="2023-09-05T09:58:27.616" v="1267" actId="20577"/>
          <ac:spMkLst>
            <pc:docMk/>
            <pc:sldMk cId="2134456007" sldId="305"/>
            <ac:spMk id="36" creationId="{93D2B63D-C39B-91E0-0850-7C9D1EE508C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5T10:25:17.413" v="128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5T10:25:17.413" v="128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06.09.2023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06.09.2023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Isolation of objective beam,</a:t>
            </a:r>
          </a:p>
          <a:p>
            <a:r>
              <a:rPr lang="en-GB" dirty="0"/>
              <a:t>Propagation back to reconstruction distance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73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23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619538"/>
            <a:ext cx="4680000" cy="1386000"/>
          </a:xfrm>
        </p:spPr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Supervisor: Prof. Dr. R. Stocker</a:t>
            </a:r>
          </a:p>
          <a:p>
            <a:r>
              <a:rPr lang="de-DE" dirty="0"/>
              <a:t>Advisor: D. Baumgartner</a:t>
            </a:r>
          </a:p>
          <a:p>
            <a:r>
              <a:rPr lang="de-DE" dirty="0"/>
              <a:t>07. September 2023, Zurich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4878"/>
            <a:ext cx="8732171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coordinates (x and y).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</a:t>
            </a:r>
            <a:r>
              <a:rPr lang="en-US" dirty="0" err="1"/>
              <a:t>croweded</a:t>
            </a:r>
            <a:endParaRPr lang="en-US" dirty="0"/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for bacteria are based on biomass, but often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 tracking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9" name="Position00001">
            <a:hlinkClick r:id="" action="ppaction://media"/>
            <a:extLst>
              <a:ext uri="{FF2B5EF4-FFF2-40B4-BE49-F238E27FC236}">
                <a16:creationId xmlns:a16="http://schemas.microsoft.com/office/drawing/2014/main" id="{15F2C348-02B0-4F98-85F5-65FE237C87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5799" y="721499"/>
            <a:ext cx="5780400" cy="5780400"/>
          </a:xfr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848248" y="623929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824792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848248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908719" y="593615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fluorescent)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quantitative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holographic Microscopy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generally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590378" y="10931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acquisition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677291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896192" y="3205516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39" y="2638474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263710" y="2259712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2263710" y="3429000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2716372" y="3501080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31" y="1468002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531" y="3752213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5102550" y="4180081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5140368" y="1941870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13C14A-64AE-4FA1-A1D6-8A75663B568F}"/>
              </a:ext>
            </a:extLst>
          </p:cNvPr>
          <p:cNvSpPr/>
          <p:nvPr/>
        </p:nvSpPr>
        <p:spPr>
          <a:xfrm rot="16200000">
            <a:off x="6901178" y="2606178"/>
            <a:ext cx="3856339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A44601-06F1-4FB0-86F5-BBA4A5E6E563}"/>
              </a:ext>
            </a:extLst>
          </p:cNvPr>
          <p:cNvCxnSpPr>
            <a:cxnSpLocks/>
          </p:cNvCxnSpPr>
          <p:nvPr/>
        </p:nvCxnSpPr>
        <p:spPr>
          <a:xfrm>
            <a:off x="8038250" y="1468002"/>
            <a:ext cx="11184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2D4FAE-ED32-49E5-B39C-22DFF3B06BAE}"/>
              </a:ext>
            </a:extLst>
          </p:cNvPr>
          <p:cNvCxnSpPr>
            <a:cxnSpLocks/>
          </p:cNvCxnSpPr>
          <p:nvPr/>
        </p:nvCxnSpPr>
        <p:spPr>
          <a:xfrm>
            <a:off x="9619341" y="1468002"/>
            <a:ext cx="0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01F5A0-4256-4AD0-88C9-2AA76F143292}"/>
              </a:ext>
            </a:extLst>
          </p:cNvPr>
          <p:cNvSpPr txBox="1"/>
          <p:nvPr/>
        </p:nvSpPr>
        <p:spPr>
          <a:xfrm>
            <a:off x="8326645" y="111643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F910CE-0C7B-42C1-9534-32724B9B763F}"/>
              </a:ext>
            </a:extLst>
          </p:cNvPr>
          <p:cNvSpPr/>
          <p:nvPr/>
        </p:nvSpPr>
        <p:spPr>
          <a:xfrm>
            <a:off x="8059515" y="1533659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937E4-5C23-49CB-8646-4737DBEE8AC9}"/>
              </a:ext>
            </a:extLst>
          </p:cNvPr>
          <p:cNvSpPr/>
          <p:nvPr/>
        </p:nvSpPr>
        <p:spPr>
          <a:xfrm>
            <a:off x="8144811" y="5375978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BA180-34A3-431A-9414-5A85CD879EB7}"/>
              </a:ext>
            </a:extLst>
          </p:cNvPr>
          <p:cNvSpPr txBox="1"/>
          <p:nvPr/>
        </p:nvSpPr>
        <p:spPr>
          <a:xfrm>
            <a:off x="8227102" y="537222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Bacteria</a:t>
            </a:r>
            <a:endParaRPr lang="en-CH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1DDB9C-0A1E-4685-AA38-3F1C5C25A1FC}"/>
              </a:ext>
            </a:extLst>
          </p:cNvPr>
          <p:cNvSpPr/>
          <p:nvPr/>
        </p:nvSpPr>
        <p:spPr>
          <a:xfrm>
            <a:off x="8059515" y="2684658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4747B9-4281-4D75-9BE5-F96A567A191F}"/>
              </a:ext>
            </a:extLst>
          </p:cNvPr>
          <p:cNvSpPr/>
          <p:nvPr/>
        </p:nvSpPr>
        <p:spPr>
          <a:xfrm>
            <a:off x="8059515" y="4503246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BDD44-9827-4CCE-AD83-63A78CBC1CEF}"/>
              </a:ext>
            </a:extLst>
          </p:cNvPr>
          <p:cNvCxnSpPr>
            <a:cxnSpLocks/>
          </p:cNvCxnSpPr>
          <p:nvPr/>
        </p:nvCxnSpPr>
        <p:spPr>
          <a:xfrm>
            <a:off x="8223835" y="1460313"/>
            <a:ext cx="20788" cy="3859355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94906C-DC0B-4AF5-8560-A155D2DE01E9}"/>
              </a:ext>
            </a:extLst>
          </p:cNvPr>
          <p:cNvCxnSpPr>
            <a:cxnSpLocks/>
          </p:cNvCxnSpPr>
          <p:nvPr/>
        </p:nvCxnSpPr>
        <p:spPr>
          <a:xfrm>
            <a:off x="8227102" y="5833369"/>
            <a:ext cx="0" cy="36933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D4C1325-36F2-4366-A913-B67F900E4850}"/>
              </a:ext>
            </a:extLst>
          </p:cNvPr>
          <p:cNvSpPr txBox="1"/>
          <p:nvPr/>
        </p:nvSpPr>
        <p:spPr>
          <a:xfrm>
            <a:off x="8250006" y="583336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Single focus plane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1" grpId="0" animBg="1"/>
      <p:bldP spid="32" grpId="0" animBg="1"/>
      <p:bldP spid="33" grpId="0"/>
      <p:bldP spid="45" grpId="0" animBg="1"/>
      <p:bldP spid="46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11588</TotalTime>
  <Words>1653</Words>
  <Application>Microsoft Office PowerPoint</Application>
  <PresentationFormat>Widescreen</PresentationFormat>
  <Paragraphs>338</Paragraphs>
  <Slides>28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 tracking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189</cp:revision>
  <dcterms:created xsi:type="dcterms:W3CDTF">2023-08-28T06:43:57Z</dcterms:created>
  <dcterms:modified xsi:type="dcterms:W3CDTF">2023-09-06T17:13:36Z</dcterms:modified>
</cp:coreProperties>
</file>